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068960"/>
            <a:ext cx="7710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Итоги работы Совета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культоргов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за 1 полугодие 2016-2017 учебного года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5892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Председатель Совета </a:t>
            </a:r>
            <a:r>
              <a:rPr lang="ru-RU" sz="2000" dirty="0" err="1" smtClean="0"/>
              <a:t>культоргов</a:t>
            </a:r>
            <a:endParaRPr lang="ru-RU" sz="2000" dirty="0" smtClean="0"/>
          </a:p>
          <a:p>
            <a:r>
              <a:rPr lang="ru-RU" sz="2000" dirty="0" smtClean="0"/>
              <a:t>Никонова Наталья, студентка 44 группы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6916/v636916561/213fa/cbYA6HzuF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94" y="116632"/>
            <a:ext cx="47543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36916/v636916561/2161b/ofAtDWs-7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1131"/>
            <a:ext cx="4968552" cy="33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26616/v626616561/2fc42/3nJ5JKmJYU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3846" r="6595" b="3846"/>
          <a:stretch/>
        </p:blipFill>
        <p:spPr bwMode="auto">
          <a:xfrm>
            <a:off x="3923928" y="116632"/>
            <a:ext cx="49778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p.vk.me/c636729/v636729912/2c3c6/4zLW70LVXL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9257" r="4209"/>
          <a:stretch/>
        </p:blipFill>
        <p:spPr bwMode="auto">
          <a:xfrm>
            <a:off x="179512" y="3527060"/>
            <a:ext cx="4608512" cy="30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36727/v636727561/1b47e/c9IhQ6XNhI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0312" r="15250" b="8593"/>
          <a:stretch/>
        </p:blipFill>
        <p:spPr bwMode="auto">
          <a:xfrm>
            <a:off x="3923928" y="116632"/>
            <a:ext cx="4968552" cy="32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p.vk.me/c636727/v636727561/1b4cd/tYVlssnLiz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774" r="3272" b="12614"/>
          <a:stretch/>
        </p:blipFill>
        <p:spPr bwMode="auto">
          <a:xfrm>
            <a:off x="179512" y="3284984"/>
            <a:ext cx="69127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vk.me/c636827/v636827561/2b462/qJjgGFwC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17" y="116632"/>
            <a:ext cx="551076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vk.me/c636827/v636827561/2b480/BsXa_buY5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" b="6762"/>
          <a:stretch/>
        </p:blipFill>
        <p:spPr bwMode="auto">
          <a:xfrm>
            <a:off x="179512" y="1820156"/>
            <a:ext cx="32403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837233/v837233561/3748/cRuDo49Sdr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"/>
          <a:stretch/>
        </p:blipFill>
        <p:spPr bwMode="auto">
          <a:xfrm>
            <a:off x="3635896" y="116632"/>
            <a:ext cx="53078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vk.me/c837233/v837233561/375a/9nBFUJbVaM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2" t="9879" b="4035"/>
          <a:stretch/>
        </p:blipFill>
        <p:spPr bwMode="auto">
          <a:xfrm>
            <a:off x="251520" y="1844824"/>
            <a:ext cx="29523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637128/v637128561/22232/ef1WaISCI7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r="4907"/>
          <a:stretch/>
        </p:blipFill>
        <p:spPr bwMode="auto">
          <a:xfrm>
            <a:off x="1619672" y="1196752"/>
            <a:ext cx="7272808" cy="519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840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836622/v836622561/15fe0/A0U1y77dJ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26" y="116632"/>
            <a:ext cx="51866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vk.me/c836622/v836622561/15efa/nSzb-sUYTF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2390"/>
            <a:ext cx="4680520" cy="31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864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836622/v836622561/15d74/04cpYuXkC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b="5152"/>
          <a:stretch/>
        </p:blipFill>
        <p:spPr bwMode="auto">
          <a:xfrm>
            <a:off x="1515421" y="1340768"/>
            <a:ext cx="737705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619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19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22</cp:revision>
  <dcterms:created xsi:type="dcterms:W3CDTF">2015-10-20T13:48:58Z</dcterms:created>
  <dcterms:modified xsi:type="dcterms:W3CDTF">2017-02-27T02:49:38Z</dcterms:modified>
</cp:coreProperties>
</file>